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3004800" cy="7315200"/>
  <p:notesSz cx="6858000" cy="9144000"/>
  <p:embeddedFontLst>
    <p:embeddedFont>
      <p:font typeface="Black Mango" charset="1" panose="02020A03060303060403"/>
      <p:regular r:id="rId13"/>
    </p:embeddedFont>
    <p:embeddedFont>
      <p:font typeface="Abhaya Libre Bold" charset="1" panose="02000803000000000000"/>
      <p:regular r:id="rId14"/>
    </p:embeddedFont>
    <p:embeddedFont>
      <p:font typeface="Abhaya Libre" charset="1" panose="02000503000000000000"/>
      <p:regular r:id="rId15"/>
    </p:embeddedFont>
    <p:embeddedFont>
      <p:font typeface="Open Sans" charset="1" panose="020B0606030504020204"/>
      <p:regular r:id="rId16"/>
    </p:embeddedFont>
    <p:embeddedFont>
      <p:font typeface="Open Sauce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728" y="3919038"/>
            <a:ext cx="5733648" cy="3308848"/>
          </a:xfrm>
          <a:custGeom>
            <a:avLst/>
            <a:gdLst/>
            <a:ahLst/>
            <a:cxnLst/>
            <a:rect r="r" b="b" t="t" l="l"/>
            <a:pathLst>
              <a:path h="3308848" w="5733648">
                <a:moveTo>
                  <a:pt x="0" y="0"/>
                </a:moveTo>
                <a:lnTo>
                  <a:pt x="5733648" y="0"/>
                </a:lnTo>
                <a:lnTo>
                  <a:pt x="5733648" y="3308848"/>
                </a:lnTo>
                <a:lnTo>
                  <a:pt x="0" y="330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1372" r="0" b="-699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728" y="226728"/>
            <a:ext cx="5733648" cy="3546439"/>
          </a:xfrm>
          <a:custGeom>
            <a:avLst/>
            <a:gdLst/>
            <a:ahLst/>
            <a:cxnLst/>
            <a:rect r="r" b="b" t="t" l="l"/>
            <a:pathLst>
              <a:path h="3546439" w="5733648">
                <a:moveTo>
                  <a:pt x="0" y="0"/>
                </a:moveTo>
                <a:lnTo>
                  <a:pt x="5733648" y="0"/>
                </a:lnTo>
                <a:lnTo>
                  <a:pt x="5733648" y="3546439"/>
                </a:lnTo>
                <a:lnTo>
                  <a:pt x="0" y="354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627" r="-8422" b="-2083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41117" y="5356501"/>
            <a:ext cx="4768009" cy="1575061"/>
          </a:xfrm>
          <a:custGeom>
            <a:avLst/>
            <a:gdLst/>
            <a:ahLst/>
            <a:cxnLst/>
            <a:rect r="r" b="b" t="t" l="l"/>
            <a:pathLst>
              <a:path h="1575061" w="4768009">
                <a:moveTo>
                  <a:pt x="0" y="0"/>
                </a:moveTo>
                <a:lnTo>
                  <a:pt x="4768009" y="0"/>
                </a:lnTo>
                <a:lnTo>
                  <a:pt x="4768009" y="1575061"/>
                </a:lnTo>
                <a:lnTo>
                  <a:pt x="0" y="15750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505575" y="487479"/>
            <a:ext cx="6037146" cy="1736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3"/>
              </a:lnSpc>
            </a:pPr>
            <a:r>
              <a:rPr lang="en-US" sz="5875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Mercedes-Benz</a:t>
            </a:r>
          </a:p>
          <a:p>
            <a:pPr algn="l">
              <a:lnSpc>
                <a:spcPts val="6873"/>
              </a:lnSpc>
            </a:pPr>
            <a:r>
              <a:rPr lang="en-US" sz="5875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Tourismo RHD-L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728" y="226728"/>
            <a:ext cx="5733648" cy="6846771"/>
          </a:xfrm>
          <a:custGeom>
            <a:avLst/>
            <a:gdLst/>
            <a:ahLst/>
            <a:cxnLst/>
            <a:rect r="r" b="b" t="t" l="l"/>
            <a:pathLst>
              <a:path h="6846771" w="5733648">
                <a:moveTo>
                  <a:pt x="0" y="0"/>
                </a:moveTo>
                <a:lnTo>
                  <a:pt x="5733648" y="0"/>
                </a:lnTo>
                <a:lnTo>
                  <a:pt x="5733648" y="6846771"/>
                </a:lnTo>
                <a:lnTo>
                  <a:pt x="0" y="6846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65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63210" y="1120283"/>
            <a:ext cx="5516420" cy="686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49"/>
              </a:lnSpc>
            </a:pPr>
            <a:r>
              <a:rPr lang="en-US" sz="5688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SPECYFIKACJA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505575" y="2822498"/>
            <a:ext cx="6142653" cy="2920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4"/>
              </a:lnSpc>
            </a:pPr>
            <a:r>
              <a:rPr lang="en-US" sz="2396" b="true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Ilość miejsc</a:t>
            </a:r>
            <a:r>
              <a:rPr lang="en-US" sz="2396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: 57 + 2 +1</a:t>
            </a:r>
          </a:p>
          <a:p>
            <a:pPr algn="ctr">
              <a:lnSpc>
                <a:spcPts val="3354"/>
              </a:lnSpc>
            </a:pPr>
            <a:r>
              <a:rPr lang="en-US" sz="2396" b="true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Wyposażenie:</a:t>
            </a:r>
            <a:r>
              <a:rPr lang="en-US" sz="2396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rozkładane i rozsuwane fotele, klimatyzacja z indywidualnymi nawiewami dla każdego pasażera, indywidualne oświetlenie, ogrzewanie postojowe, mikrofon, telewizor + dvd, WC, Cafe Bar, duże bagażniki</a:t>
            </a:r>
          </a:p>
          <a:p>
            <a:pPr algn="ctr" marL="0" indent="0" lvl="0">
              <a:lnSpc>
                <a:spcPts val="335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39886" y="6127705"/>
            <a:ext cx="3577220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Idealne na dalekie podróże fotele Luxline wyposażone w pasy bezpieczeństwa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99684" y="287020"/>
            <a:ext cx="5043036" cy="5824058"/>
          </a:xfrm>
          <a:custGeom>
            <a:avLst/>
            <a:gdLst/>
            <a:ahLst/>
            <a:cxnLst/>
            <a:rect r="r" b="b" t="t" l="l"/>
            <a:pathLst>
              <a:path h="5824058" w="5043036">
                <a:moveTo>
                  <a:pt x="0" y="0"/>
                </a:moveTo>
                <a:lnTo>
                  <a:pt x="5043037" y="0"/>
                </a:lnTo>
                <a:lnTo>
                  <a:pt x="5043037" y="5824058"/>
                </a:lnTo>
                <a:lnTo>
                  <a:pt x="0" y="5824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084" t="0" r="-2708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67140" y="121953"/>
            <a:ext cx="4366117" cy="1063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WNĘTRZE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83402" y="2920810"/>
            <a:ext cx="6811807" cy="3371678"/>
          </a:xfrm>
          <a:custGeom>
            <a:avLst/>
            <a:gdLst/>
            <a:ahLst/>
            <a:cxnLst/>
            <a:rect r="r" b="b" t="t" l="l"/>
            <a:pathLst>
              <a:path h="3371678" w="6811807">
                <a:moveTo>
                  <a:pt x="0" y="0"/>
                </a:moveTo>
                <a:lnTo>
                  <a:pt x="6811807" y="0"/>
                </a:lnTo>
                <a:lnTo>
                  <a:pt x="6811807" y="3371677"/>
                </a:lnTo>
                <a:lnTo>
                  <a:pt x="0" y="33716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221" r="0" b="-3311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1808" y="1237972"/>
            <a:ext cx="4665762" cy="1167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Dla zapewnienia maksymalnej elastyczności, 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nasze siedzenia są zarówno rozkładane,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jak i rozsuwane, umożliwiając dostosowanie przestrzeni 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w zależności od potrzeb.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6023" y="321656"/>
            <a:ext cx="4004118" cy="2836839"/>
          </a:xfrm>
          <a:custGeom>
            <a:avLst/>
            <a:gdLst/>
            <a:ahLst/>
            <a:cxnLst/>
            <a:rect r="r" b="b" t="t" l="l"/>
            <a:pathLst>
              <a:path h="2836839" w="4004118">
                <a:moveTo>
                  <a:pt x="0" y="0"/>
                </a:moveTo>
                <a:lnTo>
                  <a:pt x="4004118" y="0"/>
                </a:lnTo>
                <a:lnTo>
                  <a:pt x="4004118" y="2836838"/>
                </a:lnTo>
                <a:lnTo>
                  <a:pt x="0" y="2836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66" r="0" b="-28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0584" y="3657600"/>
            <a:ext cx="7505429" cy="2838531"/>
          </a:xfrm>
          <a:custGeom>
            <a:avLst/>
            <a:gdLst/>
            <a:ahLst/>
            <a:cxnLst/>
            <a:rect r="r" b="b" t="t" l="l"/>
            <a:pathLst>
              <a:path h="2838531" w="7505429">
                <a:moveTo>
                  <a:pt x="0" y="0"/>
                </a:moveTo>
                <a:lnTo>
                  <a:pt x="7505429" y="0"/>
                </a:lnTo>
                <a:lnTo>
                  <a:pt x="7505429" y="2838531"/>
                </a:lnTo>
                <a:lnTo>
                  <a:pt x="0" y="283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9034" r="0" b="-4903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28760" y="1375177"/>
            <a:ext cx="3333627" cy="4184741"/>
          </a:xfrm>
          <a:custGeom>
            <a:avLst/>
            <a:gdLst/>
            <a:ahLst/>
            <a:cxnLst/>
            <a:rect r="r" b="b" t="t" l="l"/>
            <a:pathLst>
              <a:path h="4184741" w="3333627">
                <a:moveTo>
                  <a:pt x="0" y="0"/>
                </a:moveTo>
                <a:lnTo>
                  <a:pt x="3333627" y="0"/>
                </a:lnTo>
                <a:lnTo>
                  <a:pt x="3333627" y="4184741"/>
                </a:lnTo>
                <a:lnTo>
                  <a:pt x="0" y="4184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172" r="0" b="-317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65974" y="2004865"/>
            <a:ext cx="1501102" cy="1386255"/>
          </a:xfrm>
          <a:custGeom>
            <a:avLst/>
            <a:gdLst/>
            <a:ahLst/>
            <a:cxnLst/>
            <a:rect r="r" b="b" t="t" l="l"/>
            <a:pathLst>
              <a:path h="1386255" w="1501102">
                <a:moveTo>
                  <a:pt x="0" y="0"/>
                </a:moveTo>
                <a:lnTo>
                  <a:pt x="1501101" y="0"/>
                </a:lnTo>
                <a:lnTo>
                  <a:pt x="1501101" y="1386255"/>
                </a:lnTo>
                <a:lnTo>
                  <a:pt x="0" y="13862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6486" t="-27706" r="-68931" b="-2177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3402" y="6782110"/>
            <a:ext cx="11603225" cy="291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By umilić czas podróży, zapewniamy system rozrywki DVD.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30113" y="5550393"/>
            <a:ext cx="4171122" cy="1161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Wygoda podróżowania to także dostęp do toalety</a:t>
            </a:r>
          </a:p>
          <a:p>
            <a:pPr algn="l">
              <a:lnSpc>
                <a:spcPts val="3199"/>
              </a:lnSpc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na pokładzie, co sprawia, że podróż staje się</a:t>
            </a:r>
          </a:p>
          <a:p>
            <a:pPr algn="l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jeszcze bardziej komfortowa.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18305" y="121953"/>
            <a:ext cx="4366117" cy="1063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KOMFORT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044260" y="195781"/>
            <a:ext cx="2682428" cy="2962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0"/>
              </a:lnSpc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System klimatyzacji, z zainstalowanym aktywnym filtrem cząstek stałych -</a:t>
            </a:r>
          </a:p>
          <a:p>
            <a:pPr algn="l">
              <a:lnSpc>
                <a:spcPts val="3420"/>
              </a:lnSpc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zapewnia przyjemną temperaturę </a:t>
            </a:r>
          </a:p>
          <a:p>
            <a:pPr algn="l" marL="0" indent="0" lvl="0">
              <a:lnSpc>
                <a:spcPts val="3420"/>
              </a:lnSpc>
              <a:spcBef>
                <a:spcPct val="0"/>
              </a:spcBef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w każdych warunkach atmosferycznych.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58527" y="226728"/>
            <a:ext cx="5825895" cy="6223949"/>
          </a:xfrm>
          <a:custGeom>
            <a:avLst/>
            <a:gdLst/>
            <a:ahLst/>
            <a:cxnLst/>
            <a:rect r="r" b="b" t="t" l="l"/>
            <a:pathLst>
              <a:path h="6223949" w="5825895">
                <a:moveTo>
                  <a:pt x="0" y="0"/>
                </a:moveTo>
                <a:lnTo>
                  <a:pt x="5825895" y="0"/>
                </a:lnTo>
                <a:lnTo>
                  <a:pt x="5825895" y="6223949"/>
                </a:lnTo>
                <a:lnTo>
                  <a:pt x="0" y="6223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896" t="0" r="-1071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2887" y="2563207"/>
            <a:ext cx="5250931" cy="388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Liczba miejsc: 57 + 2 +1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Emisja spalin: EURO 6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Długość [mm] 13 935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Szerokość [mm] 2 550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Wysokość [mm] 3 680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Pojemność bagażnika [m³] 12,1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Liczba drzwi 2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Silnik Mercedes-Benz OM 470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83402" y="121953"/>
            <a:ext cx="6648033" cy="2158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DANE TECHNICZNE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64575" y="649404"/>
            <a:ext cx="6678145" cy="6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BEZPIECZEŃSTWO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33556" y="1546262"/>
            <a:ext cx="6678145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ESP® (Elektroniczny program stabilizacji)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BAS (</a:t>
            </a: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Wspomaganie hamowania)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SWR (Zwalniacz - wtórny retarder wodny)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TPM (Tire Pressure Monitoring)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Litronic/Xenon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Blokada antyalkoholowa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System detekcji/gaszenia pożaru komora silnika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Tempo 100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Pasy bezpieczeństwa na wszystkich fotelach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kamera cofania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Czujka ppoż. w kufrach</a:t>
            </a:r>
          </a:p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83402" y="370165"/>
            <a:ext cx="4726447" cy="6333644"/>
          </a:xfrm>
          <a:custGeom>
            <a:avLst/>
            <a:gdLst/>
            <a:ahLst/>
            <a:cxnLst/>
            <a:rect r="r" b="b" t="t" l="l"/>
            <a:pathLst>
              <a:path h="6333644" w="4726447">
                <a:moveTo>
                  <a:pt x="0" y="0"/>
                </a:moveTo>
                <a:lnTo>
                  <a:pt x="4726447" y="0"/>
                </a:lnTo>
                <a:lnTo>
                  <a:pt x="4726447" y="6333645"/>
                </a:lnTo>
                <a:lnTo>
                  <a:pt x="0" y="63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16" t="0" r="-9933" b="-24773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77286" y="1951173"/>
            <a:ext cx="7437118" cy="2456772"/>
          </a:xfrm>
          <a:custGeom>
            <a:avLst/>
            <a:gdLst/>
            <a:ahLst/>
            <a:cxnLst/>
            <a:rect r="r" b="b" t="t" l="l"/>
            <a:pathLst>
              <a:path h="2456772" w="7437118">
                <a:moveTo>
                  <a:pt x="0" y="0"/>
                </a:moveTo>
                <a:lnTo>
                  <a:pt x="7437118" y="0"/>
                </a:lnTo>
                <a:lnTo>
                  <a:pt x="7437118" y="2456772"/>
                </a:lnTo>
                <a:lnTo>
                  <a:pt x="0" y="2456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898930" y="373659"/>
            <a:ext cx="3885492" cy="1981303"/>
            <a:chOff x="0" y="0"/>
            <a:chExt cx="5180656" cy="264173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5180656" cy="822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Europol Połeć spółka jawna</a:t>
              </a:r>
            </a:p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E-mail: biuro@europol-polec.pl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730465"/>
              <a:ext cx="5180656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38-300 Sękowa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248037"/>
              <a:ext cx="5180656" cy="393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19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Sękowa 293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108143"/>
              <a:ext cx="5180656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tel. +48 18 353 7918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7915" y="5354955"/>
            <a:ext cx="5218742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Właściciele: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Krzysztof Połeć  tel. +48 602 175 539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Eugeniusz Połeć  tel. +48 602 175 542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Henryk Połeć  tel. +48 602 296 427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DAGgY5n_pKk</dc:identifier>
  <dcterms:modified xsi:type="dcterms:W3CDTF">2011-08-01T06:04:30Z</dcterms:modified>
  <cp:revision>1</cp:revision>
  <dc:title>MERCEDES 1767M</dc:title>
</cp:coreProperties>
</file>